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82105" initials="8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commentAuthors" Target="commentAuthors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5-23T19:58:02.529" idx="1">
    <p:pos x="10557" y="2759"/>
    <p:text/>
  </p:cm>
</p:cmLst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6.png"  /><Relationship Id="rId5" Type="http://schemas.openxmlformats.org/officeDocument/2006/relationships/image" Target="../media/image40.png"  /><Relationship Id="rId6" Type="http://schemas.openxmlformats.org/officeDocument/2006/relationships/image" Target="../media/image38.png"  /><Relationship Id="rId7" Type="http://schemas.openxmlformats.org/officeDocument/2006/relationships/image" Target="../media/image4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6.png"  /><Relationship Id="rId5" Type="http://schemas.openxmlformats.org/officeDocument/2006/relationships/image" Target="../media/image42.png"  /><Relationship Id="rId6" Type="http://schemas.openxmlformats.org/officeDocument/2006/relationships/image" Target="../media/image38.png"  /><Relationship Id="rId7" Type="http://schemas.openxmlformats.org/officeDocument/2006/relationships/image" Target="../media/image4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6.png"  /><Relationship Id="rId6" Type="http://schemas.openxmlformats.org/officeDocument/2006/relationships/image" Target="../media/image38.png"  /><Relationship Id="rId7" Type="http://schemas.openxmlformats.org/officeDocument/2006/relationships/image" Target="../media/image4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6.png"  /><Relationship Id="rId6" Type="http://schemas.openxmlformats.org/officeDocument/2006/relationships/image" Target="../media/image38.png"  /><Relationship Id="rId7" Type="http://schemas.openxmlformats.org/officeDocument/2006/relationships/image" Target="../media/image4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6.png"  /><Relationship Id="rId6" Type="http://schemas.openxmlformats.org/officeDocument/2006/relationships/image" Target="../media/image38.png"  /><Relationship Id="rId7" Type="http://schemas.openxmlformats.org/officeDocument/2006/relationships/image" Target="../media/image4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0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6.png"  /><Relationship Id="rId6" Type="http://schemas.openxmlformats.org/officeDocument/2006/relationships/image" Target="../media/image51.png"  /><Relationship Id="rId7" Type="http://schemas.openxmlformats.org/officeDocument/2006/relationships/image" Target="../media/image38.png"  /><Relationship Id="rId8" Type="http://schemas.openxmlformats.org/officeDocument/2006/relationships/image" Target="../media/image5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3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6.png"  /><Relationship Id="rId6" Type="http://schemas.openxmlformats.org/officeDocument/2006/relationships/image" Target="../media/image38.png"  /><Relationship Id="rId7" Type="http://schemas.openxmlformats.org/officeDocument/2006/relationships/image" Target="../media/image5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2" Type="http://schemas.openxmlformats.org/officeDocument/2006/relationships/image" Target="../media/image1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3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1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7.png"  /><Relationship Id="rId11" Type="http://schemas.openxmlformats.org/officeDocument/2006/relationships/image" Target="../media/image28.png"  /><Relationship Id="rId12" Type="http://schemas.openxmlformats.org/officeDocument/2006/relationships/image" Target="../media/image29.png"  /><Relationship Id="rId13" Type="http://schemas.openxmlformats.org/officeDocument/2006/relationships/image" Target="../media/image30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6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3.png"  /><Relationship Id="rId4" Type="http://schemas.openxmlformats.org/officeDocument/2006/relationships/image" Target="../media/image33.gif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749300"/>
            <a:ext cx="1714500" cy="99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22800" y="7239000"/>
            <a:ext cx="9055100" cy="901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02200" y="7175500"/>
            <a:ext cx="7454900" cy="1257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324100" y="3810000"/>
            <a:ext cx="20116800" cy="3416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79500" y="8724900"/>
            <a:ext cx="28067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7700" y="3683000"/>
            <a:ext cx="9728200" cy="488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91800" y="4025900"/>
            <a:ext cx="70104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8800" y="3733800"/>
            <a:ext cx="9550400" cy="477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32900" y="4991100"/>
            <a:ext cx="95504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8800" y="3810000"/>
            <a:ext cx="9880600" cy="494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26800" y="4203700"/>
            <a:ext cx="57785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8800" y="3543300"/>
            <a:ext cx="9880600" cy="548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76100" y="4813300"/>
            <a:ext cx="4229100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8800" y="3797300"/>
            <a:ext cx="9880600" cy="4965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18900" y="4508500"/>
            <a:ext cx="51816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06500" y="2476500"/>
            <a:ext cx="6007100" cy="302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6500" y="6159500"/>
            <a:ext cx="6172200" cy="312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39300" y="4051300"/>
            <a:ext cx="49530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3759200"/>
            <a:ext cx="9067800" cy="454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93400" y="4572000"/>
            <a:ext cx="66040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7128509" y="4685020"/>
            <a:ext cx="4030980" cy="9169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400" b="0" i="0" u="none" strike="noStrike" kern="1200" cap="none" spc="-150" normalizeH="0" baseline="0">
                <a:ln w="9525"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Black"/>
                <a:ea typeface="Noto Sans CJK KR Black"/>
                <a:cs typeface="+mn-cs"/>
              </a:rPr>
              <a:t>THANK YOU</a:t>
            </a:r>
            <a:endParaRPr kumimoji="0" lang="ko-KR" altLang="en-US" sz="5400" b="0" i="0" u="none" strike="noStrike" kern="1200" cap="none" spc="-150" normalizeH="0" baseline="0">
              <a:ln w="9525"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Black"/>
              <a:ea typeface="Noto Sans CJK KR Black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296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49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8216900"/>
            <a:ext cx="29464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6100" y="5080000"/>
            <a:ext cx="32639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32200" y="5029200"/>
            <a:ext cx="32639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819400" y="2959100"/>
            <a:ext cx="4051300" cy="645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04400" y="5016500"/>
            <a:ext cx="3276600" cy="69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90500" y="5016500"/>
            <a:ext cx="3276600" cy="711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67700" y="1409700"/>
            <a:ext cx="952500" cy="96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05300" y="2171700"/>
            <a:ext cx="8140700" cy="218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47400" y="2908300"/>
            <a:ext cx="4648200" cy="6451600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3352800" y="2933700"/>
            <a:ext cx="2743200" cy="5981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000000"/>
                </a:solidFill>
                <a:latin typeface="나눔고딕 ExtraBold"/>
                <a:ea typeface="나눔고딕 ExtraBold"/>
              </a:rPr>
              <a:t>김구태</a:t>
            </a:r>
            <a:endParaRPr lang="ko-KR" altLang="en-US" sz="3400">
              <a:solidFill>
                <a:srgbClr val="0000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1887200" y="2868930"/>
            <a:ext cx="2743200" cy="6057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</a:rPr>
              <a:t>구현우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3048000" y="3848100"/>
            <a:ext cx="3581400" cy="29603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백엔드</a:t>
            </a: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추천 알고리즘</a:t>
            </a: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영화 데이터 수집</a:t>
            </a: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</a:t>
            </a: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Tool : Django</a:t>
            </a:r>
            <a:endParaRPr lang="en-US" altLang="ko-KR" sz="2700">
              <a:solidFill>
                <a:schemeClr val="dk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1277600" y="3924300"/>
            <a:ext cx="3581400" cy="29603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</a:rPr>
              <a:t> 프론트 엔드</a:t>
            </a: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  <a:cs typeface="맑은 고딕"/>
              </a:rPr>
              <a:t>UI/UX </a:t>
            </a: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</a:rPr>
              <a:t> 영화 데이터 수집</a:t>
            </a: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</a:rPr>
              <a:t>- Tool :</a:t>
            </a:r>
            <a:r>
              <a: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고딕 ExtraBold"/>
                <a:ea typeface="나눔고딕 ExtraBold"/>
              </a:rPr>
              <a:t>Vue3</a:t>
            </a:r>
            <a:endPara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02200" y="7175500"/>
            <a:ext cx="7454900" cy="1257300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-533400" y="984885"/>
            <a:ext cx="6858000" cy="118681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7200">
                <a:solidFill>
                  <a:srgbClr val="a0b4e6"/>
                </a:solidFill>
              </a:rPr>
              <a:t>INDEX</a:t>
            </a:r>
            <a:endParaRPr lang="en-US" altLang="ko-KR" sz="7200">
              <a:solidFill>
                <a:srgbClr val="a0b4e6"/>
              </a:solidFill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838200" y="3695700"/>
            <a:ext cx="15925800" cy="4351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1. 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프로젝트 개요</a:t>
            </a: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2.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 개발 일정</a:t>
            </a: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3.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 서비스 필수 기능</a:t>
            </a: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4.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 서비스 구성 화면 소개</a:t>
            </a: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4375151" y="-3594099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444500"/>
            <a:ext cx="16192500" cy="187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02200" y="7175500"/>
            <a:ext cx="7454900" cy="1257300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14400" y="1013459"/>
            <a:ext cx="5715000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500">
                <a:solidFill>
                  <a:srgbClr val="a0b4e6"/>
                </a:solidFill>
                <a:latin typeface="나눔고딕 ExtraBold"/>
                <a:ea typeface="나눔고딕 ExtraBold"/>
              </a:rPr>
              <a:t>프로젝트 개요</a:t>
            </a:r>
            <a:endParaRPr lang="ko-KR" altLang="en-US" sz="5500">
              <a:solidFill>
                <a:srgbClr val="a0b4e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62000" y="4381500"/>
            <a:ext cx="16002000" cy="23698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000">
                <a:solidFill>
                  <a:srgbClr val="a6a7d8"/>
                </a:solidFill>
                <a:latin typeface="나눔고딕 ExtraBold"/>
                <a:ea typeface="나눔고딕 ExtraBold"/>
              </a:rPr>
              <a:t>영화 검색 및 추천 서비스 기반으로 장르 및 기분에 따른</a:t>
            </a:r>
            <a:endParaRPr lang="ko-KR" altLang="en-US" sz="5000">
              <a:solidFill>
                <a:srgbClr val="a6a7d8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ko-KR" altLang="en-US" sz="5000">
                <a:solidFill>
                  <a:srgbClr val="a6a7d8"/>
                </a:solidFill>
                <a:latin typeface="나눔고딕 ExtraBold"/>
                <a:ea typeface="나눔고딕 ExtraBold"/>
              </a:rPr>
              <a:t> </a:t>
            </a:r>
            <a:endParaRPr lang="ko-KR" altLang="en-US" sz="5000">
              <a:solidFill>
                <a:srgbClr val="a6a7d8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ko-KR" altLang="en-US" sz="5000">
                <a:solidFill>
                  <a:srgbClr val="a6a7d8"/>
                </a:solidFill>
                <a:latin typeface="나눔고딕 ExtraBold"/>
                <a:ea typeface="나눔고딕 ExtraBold"/>
              </a:rPr>
              <a:t>영화 추천 서비스 </a:t>
            </a:r>
            <a:r>
              <a:rPr lang="en-US" altLang="ko-KR" sz="5000">
                <a:solidFill>
                  <a:srgbClr val="a6a7d8"/>
                </a:solidFill>
                <a:latin typeface="나눔고딕 ExtraBold"/>
                <a:ea typeface="나눔고딕 ExtraBold"/>
              </a:rPr>
              <a:t>!</a:t>
            </a:r>
            <a:endParaRPr lang="en-US" altLang="ko-KR" sz="5000">
              <a:solidFill>
                <a:srgbClr val="a6a7d8"/>
              </a:solidFill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4375151" y="-3594099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4445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902200" y="7175500"/>
            <a:ext cx="7454900" cy="1257300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14400" y="1013459"/>
            <a:ext cx="5715000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500">
                <a:solidFill>
                  <a:srgbClr val="a0b4e6"/>
                </a:solidFill>
                <a:latin typeface="나눔고딕 ExtraBold"/>
                <a:ea typeface="나눔고딕 ExtraBold"/>
              </a:rPr>
              <a:t>개발 일정</a:t>
            </a:r>
            <a:endParaRPr lang="ko-KR" altLang="en-US" sz="5500">
              <a:solidFill>
                <a:srgbClr val="a0b4e6"/>
              </a:solidFill>
              <a:latin typeface="나눔고딕 ExtraBold"/>
              <a:ea typeface="나눔고딕 ExtraBold"/>
            </a:endParaRPr>
          </a:p>
        </p:txBody>
      </p:sp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1600200" y="3009900"/>
          <a:ext cx="14703062" cy="647001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19199"/>
                <a:gridCol w="2667000"/>
                <a:gridCol w="1828799"/>
                <a:gridCol w="1828799"/>
                <a:gridCol w="2819399"/>
                <a:gridCol w="2666998"/>
                <a:gridCol w="1672863"/>
              </a:tblGrid>
              <a:tr h="120095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기획</a:t>
                      </a:r>
                      <a:endParaRPr lang="ko-KR" altLang="en-US" sz="36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데이터 수집</a:t>
                      </a:r>
                      <a:endParaRPr lang="ko-KR" altLang="en-US" sz="36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백 개발</a:t>
                      </a:r>
                      <a:endParaRPr lang="ko-KR" altLang="en-US" sz="36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백 개발</a:t>
                      </a:r>
                      <a:endParaRPr lang="ko-KR" altLang="en-US" sz="36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프론트 개발</a:t>
                      </a:r>
                      <a:endParaRPr lang="ko-KR" altLang="en-US" sz="36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프론트 개발</a:t>
                      </a:r>
                      <a:endParaRPr lang="ko-KR" altLang="en-US" sz="36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마무리</a:t>
                      </a:r>
                      <a:endParaRPr lang="ko-KR" altLang="en-US" sz="36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</a:tr>
              <a:tr h="105381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16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  <a:endParaRPr lang="ko-KR" altLang="en-US" sz="20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17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  <a:endParaRPr lang="ko-KR" altLang="en-US" sz="20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20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  <a:endParaRPr lang="ko-KR" altLang="en-US" sz="20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21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  <a:endParaRPr lang="ko-KR" altLang="en-US" sz="20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22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  <a:endParaRPr lang="ko-KR" altLang="en-US" sz="20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23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  <a:endParaRPr lang="ko-KR" altLang="en-US" sz="20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24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  <a:endParaRPr lang="ko-KR" altLang="en-US" sz="2000">
                        <a:latin typeface="나눔고딕 ExtraBold"/>
                        <a:ea typeface="나눔고딕 ExtraBold"/>
                      </a:endParaRPr>
                    </a:p>
                  </a:txBody>
                  <a:tcPr marL="91440" marR="91440" anchor="ctr"/>
                </a:tc>
              </a:tr>
              <a:tr h="105381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05381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05381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05381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8" name="사각형: 둥근 모서리 73"/>
          <p:cNvSpPr/>
          <p:nvPr/>
        </p:nvSpPr>
        <p:spPr>
          <a:xfrm>
            <a:off x="1928089" y="5543920"/>
            <a:ext cx="2186711" cy="132980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9" name="사각형: 둥근 모서리 73"/>
          <p:cNvSpPr/>
          <p:nvPr/>
        </p:nvSpPr>
        <p:spPr>
          <a:xfrm>
            <a:off x="3886200" y="6305920"/>
            <a:ext cx="2590800" cy="132980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  <p:sp>
        <p:nvSpPr>
          <p:cNvPr id="20" name="사각형: 둥근 모서리 73"/>
          <p:cNvSpPr/>
          <p:nvPr/>
        </p:nvSpPr>
        <p:spPr>
          <a:xfrm>
            <a:off x="5638800" y="6896100"/>
            <a:ext cx="6858000" cy="152400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  <p:sp>
        <p:nvSpPr>
          <p:cNvPr id="21" name="사각형: 둥근 모서리 73"/>
          <p:cNvSpPr/>
          <p:nvPr/>
        </p:nvSpPr>
        <p:spPr>
          <a:xfrm>
            <a:off x="9753600" y="7886700"/>
            <a:ext cx="6172200" cy="152399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  <p:sp>
        <p:nvSpPr>
          <p:cNvPr id="22" name="사각형: 둥근 모서리 73"/>
          <p:cNvSpPr/>
          <p:nvPr/>
        </p:nvSpPr>
        <p:spPr>
          <a:xfrm>
            <a:off x="14782800" y="8877300"/>
            <a:ext cx="1524000" cy="152400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292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02200" y="7175500"/>
            <a:ext cx="7454900" cy="1257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7848600" y="863600"/>
            <a:ext cx="19481800" cy="168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01900" y="2743200"/>
            <a:ext cx="4114800" cy="241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58600" y="2603500"/>
            <a:ext cx="2971800" cy="256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70200" y="4394200"/>
            <a:ext cx="2501900" cy="196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36800" y="6692900"/>
            <a:ext cx="3517900" cy="901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734800" y="4622800"/>
            <a:ext cx="2527300" cy="1181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153900" y="6692900"/>
            <a:ext cx="1701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8331200" y="1041400"/>
            <a:ext cx="19812000" cy="157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9507200" y="3530600"/>
            <a:ext cx="457835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3780367"/>
            <a:ext cx="9448800" cy="5249333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17" name="Picture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91500" y="1866900"/>
            <a:ext cx="952500" cy="965200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10515600" y="5143500"/>
            <a:ext cx="7467600" cy="2141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4500">
                <a:solidFill>
                  <a:schemeClr val="accent5"/>
                </a:solidFill>
                <a:latin typeface="나눔고딕 ExtraBold"/>
                <a:ea typeface="나눔고딕 ExtraBold"/>
              </a:rPr>
              <a:t>서버 켰을 때 첫 화면 렌더링</a:t>
            </a:r>
            <a:endParaRPr lang="ko-KR" altLang="en-US" sz="4500">
              <a:solidFill>
                <a:schemeClr val="accent5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endParaRPr lang="ko-KR" altLang="en-US" sz="4500">
              <a:solidFill>
                <a:schemeClr val="accent5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4500">
                <a:solidFill>
                  <a:schemeClr val="accent5"/>
                </a:solidFill>
                <a:latin typeface="나눔고딕 ExtraBold"/>
                <a:ea typeface="나눔고딕 ExtraBold"/>
              </a:rPr>
              <a:t>G-FLEX</a:t>
            </a:r>
            <a:r>
              <a:rPr lang="ko-KR" altLang="en-US" sz="4500">
                <a:solidFill>
                  <a:schemeClr val="accent5"/>
                </a:solidFill>
                <a:latin typeface="나눔고딕 ExtraBold"/>
                <a:ea typeface="나눔고딕 ExtraBold"/>
              </a:rPr>
              <a:t> 로고 애니메이션 적용</a:t>
            </a:r>
            <a:endParaRPr lang="ko-KR" altLang="en-US" sz="4500">
              <a:solidFill>
                <a:schemeClr val="accent5"/>
              </a:solidFill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810000"/>
            <a:ext cx="8636000" cy="433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33100" y="3911600"/>
            <a:ext cx="4775200" cy="4432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65</ep:Words>
  <ep:PresentationFormat>On-screen Show (4:3)</ep:PresentationFormat>
  <ep:Paragraphs>38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82105</cp:lastModifiedBy>
  <dcterms:modified xsi:type="dcterms:W3CDTF">2024-05-23T11:25:24.562</dcterms:modified>
  <cp:revision>10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